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83C231A7-D92E-4C18-88BD-805FCAB681D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1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EA0248-5257-4DF9-B249-9F4A73285F01}" v="8" dt="2026-05-11T10:16:45.8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LLE TRAVIS" userId="JOJzzpl1fV/7oxKme2qmQNZbpdmCXadeT/K9dHPtKqA=" providerId="None" clId="Web-{CC51B09C-C4CF-4B7E-8FC8-76128126A081}"/>
    <pc:docChg chg="mod addSld delSld modSld addMainMaster delMainMaster addSection modSection">
      <pc:chgData name="ESTELLE TRAVIS" userId="JOJzzpl1fV/7oxKme2qmQNZbpdmCXadeT/K9dHPtKqA=" providerId="None" clId="Web-{CC51B09C-C4CF-4B7E-8FC8-76128126A081}" dt="2026-04-27T12:12:00.983" v="43" actId="1076"/>
      <pc:docMkLst>
        <pc:docMk/>
      </pc:docMkLst>
      <pc:sldChg chg="addSp modSp mod modClrScheme chgLayout">
        <pc:chgData name="ESTELLE TRAVIS" userId="JOJzzpl1fV/7oxKme2qmQNZbpdmCXadeT/K9dHPtKqA=" providerId="None" clId="Web-{CC51B09C-C4CF-4B7E-8FC8-76128126A081}" dt="2026-04-27T11:37:51.055" v="24" actId="20577"/>
        <pc:sldMkLst>
          <pc:docMk/>
          <pc:sldMk cId="3784089036" sldId="256"/>
        </pc:sldMkLst>
        <pc:spChg chg="mod ord">
          <ac:chgData name="ESTELLE TRAVIS" userId="JOJzzpl1fV/7oxKme2qmQNZbpdmCXadeT/K9dHPtKqA=" providerId="None" clId="Web-{CC51B09C-C4CF-4B7E-8FC8-76128126A081}" dt="2026-04-27T11:37:35.774" v="22" actId="20577"/>
          <ac:spMkLst>
            <pc:docMk/>
            <pc:sldMk cId="3784089036" sldId="256"/>
            <ac:spMk id="2" creationId="{00000000-0000-0000-0000-000000000000}"/>
          </ac:spMkLst>
        </pc:spChg>
        <pc:spChg chg="mod ord">
          <ac:chgData name="ESTELLE TRAVIS" userId="JOJzzpl1fV/7oxKme2qmQNZbpdmCXadeT/K9dHPtKqA=" providerId="None" clId="Web-{CC51B09C-C4CF-4B7E-8FC8-76128126A081}" dt="2026-04-27T11:37:51.055" v="24" actId="20577"/>
          <ac:spMkLst>
            <pc:docMk/>
            <pc:sldMk cId="3784089036" sldId="256"/>
            <ac:spMk id="3" creationId="{00000000-0000-0000-0000-000000000000}"/>
          </ac:spMkLst>
        </pc:spChg>
        <pc:picChg chg="add mod">
          <ac:chgData name="ESTELLE TRAVIS" userId="JOJzzpl1fV/7oxKme2qmQNZbpdmCXadeT/K9dHPtKqA=" providerId="None" clId="Web-{CC51B09C-C4CF-4B7E-8FC8-76128126A081}" dt="2026-04-27T11:37:41.383" v="23" actId="1076"/>
          <ac:picMkLst>
            <pc:docMk/>
            <pc:sldMk cId="3784089036" sldId="256"/>
            <ac:picMk id="4" creationId="{9E0AB035-F9FB-CB80-0D82-3CC8179D13D8}"/>
          </ac:picMkLst>
        </pc:picChg>
      </pc:sldChg>
      <pc:sldChg chg="addSp delSp modSp new mod modClrScheme chgLayout">
        <pc:chgData name="ESTELLE TRAVIS" userId="JOJzzpl1fV/7oxKme2qmQNZbpdmCXadeT/K9dHPtKqA=" providerId="None" clId="Web-{CC51B09C-C4CF-4B7E-8FC8-76128126A081}" dt="2026-04-27T11:50:28.469" v="35" actId="1076"/>
        <pc:sldMkLst>
          <pc:docMk/>
          <pc:sldMk cId="4123633340" sldId="257"/>
        </pc:sldMkLst>
        <pc:spChg chg="mod ord">
          <ac:chgData name="ESTELLE TRAVIS" userId="JOJzzpl1fV/7oxKme2qmQNZbpdmCXadeT/K9dHPtKqA=" providerId="None" clId="Web-{CC51B09C-C4CF-4B7E-8FC8-76128126A081}" dt="2026-04-27T11:50:23.390" v="34"/>
          <ac:spMkLst>
            <pc:docMk/>
            <pc:sldMk cId="4123633340" sldId="257"/>
            <ac:spMk id="4" creationId="{734C9ECC-2970-03D8-5C64-6C82D61FBCBA}"/>
          </ac:spMkLst>
        </pc:spChg>
        <pc:spChg chg="mod ord">
          <ac:chgData name="ESTELLE TRAVIS" userId="JOJzzpl1fV/7oxKme2qmQNZbpdmCXadeT/K9dHPtKqA=" providerId="None" clId="Web-{CC51B09C-C4CF-4B7E-8FC8-76128126A081}" dt="2026-04-27T11:50:23.390" v="34"/>
          <ac:spMkLst>
            <pc:docMk/>
            <pc:sldMk cId="4123633340" sldId="257"/>
            <ac:spMk id="5" creationId="{41F00C3A-7CC6-4E8B-68AF-1A02E041B1FE}"/>
          </ac:spMkLst>
        </pc:spChg>
        <pc:spChg chg="mod ord">
          <ac:chgData name="ESTELLE TRAVIS" userId="JOJzzpl1fV/7oxKme2qmQNZbpdmCXadeT/K9dHPtKqA=" providerId="None" clId="Web-{CC51B09C-C4CF-4B7E-8FC8-76128126A081}" dt="2026-04-27T11:50:23.390" v="34"/>
          <ac:spMkLst>
            <pc:docMk/>
            <pc:sldMk cId="4123633340" sldId="257"/>
            <ac:spMk id="6" creationId="{87D98BAD-A649-5BB5-990A-D63C42631B97}"/>
          </ac:spMkLst>
        </pc:spChg>
        <pc:picChg chg="add mod ord">
          <ac:chgData name="ESTELLE TRAVIS" userId="JOJzzpl1fV/7oxKme2qmQNZbpdmCXadeT/K9dHPtKqA=" providerId="None" clId="Web-{CC51B09C-C4CF-4B7E-8FC8-76128126A081}" dt="2026-04-27T11:50:28.469" v="35" actId="1076"/>
          <ac:picMkLst>
            <pc:docMk/>
            <pc:sldMk cId="4123633340" sldId="257"/>
            <ac:picMk id="7" creationId="{775C9156-81BD-D440-281D-1DA2E76692C3}"/>
          </ac:picMkLst>
        </pc:picChg>
      </pc:sldChg>
      <pc:sldChg chg="addSp modSp new">
        <pc:chgData name="ESTELLE TRAVIS" userId="JOJzzpl1fV/7oxKme2qmQNZbpdmCXadeT/K9dHPtKqA=" providerId="None" clId="Web-{CC51B09C-C4CF-4B7E-8FC8-76128126A081}" dt="2026-04-27T12:01:52.830" v="39" actId="1076"/>
        <pc:sldMkLst>
          <pc:docMk/>
          <pc:sldMk cId="3067495575" sldId="258"/>
        </pc:sldMkLst>
        <pc:picChg chg="add mod">
          <ac:chgData name="ESTELLE TRAVIS" userId="JOJzzpl1fV/7oxKme2qmQNZbpdmCXadeT/K9dHPtKqA=" providerId="None" clId="Web-{CC51B09C-C4CF-4B7E-8FC8-76128126A081}" dt="2026-04-27T12:01:52.830" v="39" actId="1076"/>
          <ac:picMkLst>
            <pc:docMk/>
            <pc:sldMk cId="3067495575" sldId="258"/>
            <ac:picMk id="5" creationId="{6DB656E8-EE4D-64D9-54C6-4A5AB8F08B8E}"/>
          </ac:picMkLst>
        </pc:picChg>
      </pc:sldChg>
      <pc:sldChg chg="addSp modSp new">
        <pc:chgData name="ESTELLE TRAVIS" userId="JOJzzpl1fV/7oxKme2qmQNZbpdmCXadeT/K9dHPtKqA=" providerId="None" clId="Web-{CC51B09C-C4CF-4B7E-8FC8-76128126A081}" dt="2026-04-27T12:12:00.983" v="43" actId="1076"/>
        <pc:sldMkLst>
          <pc:docMk/>
          <pc:sldMk cId="688817518" sldId="259"/>
        </pc:sldMkLst>
        <pc:picChg chg="add mod">
          <ac:chgData name="ESTELLE TRAVIS" userId="JOJzzpl1fV/7oxKme2qmQNZbpdmCXadeT/K9dHPtKqA=" providerId="None" clId="Web-{CC51B09C-C4CF-4B7E-8FC8-76128126A081}" dt="2026-04-27T12:12:00.983" v="43" actId="1076"/>
          <ac:picMkLst>
            <pc:docMk/>
            <pc:sldMk cId="688817518" sldId="259"/>
            <ac:picMk id="5" creationId="{8D15D9A8-5CB9-F182-E86A-70D24A5A0F0A}"/>
          </ac:picMkLst>
        </pc:picChg>
      </pc:sldChg>
      <pc:sldMasterChg chg="add addSldLayout modSldLayout">
        <pc:chgData name="ESTELLE TRAVIS" userId="JOJzzpl1fV/7oxKme2qmQNZbpdmCXadeT/K9dHPtKqA=" providerId="None" clId="Web-{CC51B09C-C4CF-4B7E-8FC8-76128126A081}" dt="2026-04-27T11:37:16.242" v="19"/>
        <pc:sldMasterMkLst>
          <pc:docMk/>
          <pc:sldMasterMk cId="1450755303" sldId="2147483660"/>
        </pc:sldMasterMkLst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3704518640" sldId="2147483661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1618668599" sldId="2147483662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523639237" sldId="2147483663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3005954990" sldId="2147483664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2842371810" sldId="2147483665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3408824778" sldId="2147483666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219871552" sldId="2147483667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3491975606" sldId="2147483668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3474562217" sldId="2147483669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2724857239" sldId="2147483670"/>
          </pc:sldLayoutMkLst>
        </pc:sldLayoutChg>
        <pc:sldLayoutChg chg="add mod replId">
          <pc:chgData name="ESTELLE TRAVIS" userId="JOJzzpl1fV/7oxKme2qmQNZbpdmCXadeT/K9dHPtKqA=" providerId="None" clId="Web-{CC51B09C-C4CF-4B7E-8FC8-76128126A081}" dt="2026-04-27T11:37:16.242" v="19"/>
          <pc:sldLayoutMkLst>
            <pc:docMk/>
            <pc:sldMasterMk cId="1450755303" sldId="2147483660"/>
            <pc:sldLayoutMk cId="3255614322" sldId="2147483671"/>
          </pc:sldLayoutMkLst>
        </pc:sldLayoutChg>
      </pc:sldMasterChg>
    </pc:docChg>
  </pc:docChgLst>
  <pc:docChgLst>
    <pc:chgData name="ESTELLE TRAVIS" userId="JOJzzpl1fV/7oxKme2qmQNZbpdmCXadeT/K9dHPtKqA=" providerId="None" clId="Web-{F42D74F0-974D-4AA4-A42E-16562C203E49}"/>
    <pc:docChg chg="addSld modSld modSection">
      <pc:chgData name="ESTELLE TRAVIS" userId="JOJzzpl1fV/7oxKme2qmQNZbpdmCXadeT/K9dHPtKqA=" providerId="None" clId="Web-{F42D74F0-974D-4AA4-A42E-16562C203E49}" dt="2026-04-27T13:19:59.859" v="24" actId="1076"/>
      <pc:docMkLst>
        <pc:docMk/>
      </pc:docMkLst>
      <pc:sldChg chg="modSp">
        <pc:chgData name="ESTELLE TRAVIS" userId="JOJzzpl1fV/7oxKme2qmQNZbpdmCXadeT/K9dHPtKqA=" providerId="None" clId="Web-{F42D74F0-974D-4AA4-A42E-16562C203E49}" dt="2026-04-27T12:34:23.500" v="5" actId="1076"/>
        <pc:sldMkLst>
          <pc:docMk/>
          <pc:sldMk cId="688817518" sldId="259"/>
        </pc:sldMkLst>
        <pc:picChg chg="mod">
          <ac:chgData name="ESTELLE TRAVIS" userId="JOJzzpl1fV/7oxKme2qmQNZbpdmCXadeT/K9dHPtKqA=" providerId="None" clId="Web-{F42D74F0-974D-4AA4-A42E-16562C203E49}" dt="2026-04-27T12:34:23.500" v="5" actId="1076"/>
          <ac:picMkLst>
            <pc:docMk/>
            <pc:sldMk cId="688817518" sldId="259"/>
            <ac:picMk id="5" creationId="{8D15D9A8-5CB9-F182-E86A-70D24A5A0F0A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2:34:10.515" v="3" actId="1076"/>
        <pc:sldMkLst>
          <pc:docMk/>
          <pc:sldMk cId="2249483436" sldId="260"/>
        </pc:sldMkLst>
        <pc:picChg chg="add mod">
          <ac:chgData name="ESTELLE TRAVIS" userId="JOJzzpl1fV/7oxKme2qmQNZbpdmCXadeT/K9dHPtKqA=" providerId="None" clId="Web-{F42D74F0-974D-4AA4-A42E-16562C203E49}" dt="2026-04-27T12:34:10.515" v="3" actId="1076"/>
          <ac:picMkLst>
            <pc:docMk/>
            <pc:sldMk cId="2249483436" sldId="260"/>
            <ac:picMk id="5" creationId="{331E6470-124A-D5C4-85EA-C7E82BF2A7B8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2:36:43.391" v="7"/>
        <pc:sldMkLst>
          <pc:docMk/>
          <pc:sldMk cId="358927591" sldId="261"/>
        </pc:sldMkLst>
        <pc:picChg chg="add mod">
          <ac:chgData name="ESTELLE TRAVIS" userId="JOJzzpl1fV/7oxKme2qmQNZbpdmCXadeT/K9dHPtKqA=" providerId="None" clId="Web-{F42D74F0-974D-4AA4-A42E-16562C203E49}" dt="2026-04-27T12:36:43.391" v="7"/>
          <ac:picMkLst>
            <pc:docMk/>
            <pc:sldMk cId="358927591" sldId="261"/>
            <ac:picMk id="5" creationId="{C6AAAE8D-3D9B-6946-5E88-B7CBB4DCC2E7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2:45:50.175" v="9"/>
        <pc:sldMkLst>
          <pc:docMk/>
          <pc:sldMk cId="2824234123" sldId="262"/>
        </pc:sldMkLst>
        <pc:picChg chg="add mod">
          <ac:chgData name="ESTELLE TRAVIS" userId="JOJzzpl1fV/7oxKme2qmQNZbpdmCXadeT/K9dHPtKqA=" providerId="None" clId="Web-{F42D74F0-974D-4AA4-A42E-16562C203E49}" dt="2026-04-27T12:45:50.175" v="9"/>
          <ac:picMkLst>
            <pc:docMk/>
            <pc:sldMk cId="2824234123" sldId="262"/>
            <ac:picMk id="5" creationId="{D0D16116-E1CF-7B19-C5E3-EA2EC2235CB3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2:50:48.850" v="11"/>
        <pc:sldMkLst>
          <pc:docMk/>
          <pc:sldMk cId="2351495597" sldId="263"/>
        </pc:sldMkLst>
        <pc:picChg chg="add mod">
          <ac:chgData name="ESTELLE TRAVIS" userId="JOJzzpl1fV/7oxKme2qmQNZbpdmCXadeT/K9dHPtKqA=" providerId="None" clId="Web-{F42D74F0-974D-4AA4-A42E-16562C203E49}" dt="2026-04-27T12:50:48.850" v="11"/>
          <ac:picMkLst>
            <pc:docMk/>
            <pc:sldMk cId="2351495597" sldId="263"/>
            <ac:picMk id="5" creationId="{DBB95418-2A12-100D-7E89-599E1F94B9CF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3:02:46.431" v="13"/>
        <pc:sldMkLst>
          <pc:docMk/>
          <pc:sldMk cId="1737653174" sldId="264"/>
        </pc:sldMkLst>
        <pc:picChg chg="add mod">
          <ac:chgData name="ESTELLE TRAVIS" userId="JOJzzpl1fV/7oxKme2qmQNZbpdmCXadeT/K9dHPtKqA=" providerId="None" clId="Web-{F42D74F0-974D-4AA4-A42E-16562C203E49}" dt="2026-04-27T13:02:46.431" v="13"/>
          <ac:picMkLst>
            <pc:docMk/>
            <pc:sldMk cId="1737653174" sldId="264"/>
            <ac:picMk id="5" creationId="{56EF92F3-D2F3-03ED-E253-57A7090A1864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3:07:11.371" v="18" actId="14100"/>
        <pc:sldMkLst>
          <pc:docMk/>
          <pc:sldMk cId="1587379100" sldId="265"/>
        </pc:sldMkLst>
        <pc:picChg chg="add mod">
          <ac:chgData name="ESTELLE TRAVIS" userId="JOJzzpl1fV/7oxKme2qmQNZbpdmCXadeT/K9dHPtKqA=" providerId="None" clId="Web-{F42D74F0-974D-4AA4-A42E-16562C203E49}" dt="2026-04-27T13:07:11.371" v="18" actId="14100"/>
          <ac:picMkLst>
            <pc:docMk/>
            <pc:sldMk cId="1587379100" sldId="265"/>
            <ac:picMk id="5" creationId="{AB375A16-820B-66D7-05FB-C99A8908AD2B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3:14:16.029" v="20"/>
        <pc:sldMkLst>
          <pc:docMk/>
          <pc:sldMk cId="2674738297" sldId="266"/>
        </pc:sldMkLst>
        <pc:picChg chg="add mod">
          <ac:chgData name="ESTELLE TRAVIS" userId="JOJzzpl1fV/7oxKme2qmQNZbpdmCXadeT/K9dHPtKqA=" providerId="None" clId="Web-{F42D74F0-974D-4AA4-A42E-16562C203E49}" dt="2026-04-27T13:14:16.029" v="20"/>
          <ac:picMkLst>
            <pc:docMk/>
            <pc:sldMk cId="2674738297" sldId="266"/>
            <ac:picMk id="5" creationId="{327716FA-5B29-384A-075C-CF1ADA5725B0}"/>
          </ac:picMkLst>
        </pc:picChg>
      </pc:sldChg>
      <pc:sldChg chg="addSp modSp new">
        <pc:chgData name="ESTELLE TRAVIS" userId="JOJzzpl1fV/7oxKme2qmQNZbpdmCXadeT/K9dHPtKqA=" providerId="None" clId="Web-{F42D74F0-974D-4AA4-A42E-16562C203E49}" dt="2026-04-27T13:19:59.859" v="24" actId="1076"/>
        <pc:sldMkLst>
          <pc:docMk/>
          <pc:sldMk cId="975099444" sldId="267"/>
        </pc:sldMkLst>
        <pc:picChg chg="add mod">
          <ac:chgData name="ESTELLE TRAVIS" userId="JOJzzpl1fV/7oxKme2qmQNZbpdmCXadeT/K9dHPtKqA=" providerId="None" clId="Web-{F42D74F0-974D-4AA4-A42E-16562C203E49}" dt="2026-04-27T13:19:59.859" v="24" actId="1076"/>
          <ac:picMkLst>
            <pc:docMk/>
            <pc:sldMk cId="975099444" sldId="267"/>
            <ac:picMk id="5" creationId="{E284FF45-59ED-6EE9-DC41-FAC705A16AAC}"/>
          </ac:picMkLst>
        </pc:picChg>
      </pc:sldChg>
    </pc:docChg>
  </pc:docChgLst>
  <pc:docChgLst>
    <pc:chgData name="ESTELLE TRAVIS" userId="JOJzzpl1fV/7oxKme2qmQNZbpdmCXadeT/K9dHPtKqA=" providerId="None" clId="Web-{789E8BB4-7C06-41A7-9220-DB2BA5C295AC}"/>
    <pc:docChg chg="addSld modSld modSection">
      <pc:chgData name="ESTELLE TRAVIS" userId="JOJzzpl1fV/7oxKme2qmQNZbpdmCXadeT/K9dHPtKqA=" providerId="None" clId="Web-{789E8BB4-7C06-41A7-9220-DB2BA5C295AC}" dt="2026-05-04T15:06:45.378" v="1"/>
      <pc:docMkLst>
        <pc:docMk/>
      </pc:docMkLst>
      <pc:sldChg chg="addSp modSp new">
        <pc:chgData name="ESTELLE TRAVIS" userId="JOJzzpl1fV/7oxKme2qmQNZbpdmCXadeT/K9dHPtKqA=" providerId="None" clId="Web-{789E8BB4-7C06-41A7-9220-DB2BA5C295AC}" dt="2026-05-04T15:06:45.378" v="1"/>
        <pc:sldMkLst>
          <pc:docMk/>
          <pc:sldMk cId="2515081215" sldId="270"/>
        </pc:sldMkLst>
        <pc:picChg chg="add mod">
          <ac:chgData name="ESTELLE TRAVIS" userId="JOJzzpl1fV/7oxKme2qmQNZbpdmCXadeT/K9dHPtKqA=" providerId="None" clId="Web-{789E8BB4-7C06-41A7-9220-DB2BA5C295AC}" dt="2026-05-04T15:06:45.378" v="1"/>
          <ac:picMkLst>
            <pc:docMk/>
            <pc:sldMk cId="2515081215" sldId="270"/>
            <ac:picMk id="5" creationId="{C9974FA6-9147-F09C-AA0E-88838226A134}"/>
          </ac:picMkLst>
        </pc:picChg>
      </pc:sldChg>
    </pc:docChg>
  </pc:docChgLst>
  <pc:docChgLst>
    <pc:chgData name="ESTELLE TRAVIS" userId="JOJzzpl1fV/7oxKme2qmQNZbpdmCXadeT/K9dHPtKqA=" providerId="None" clId="Web-{CF433628-89A0-4A51-AAB1-23798FE766C5}"/>
    <pc:docChg chg="addSld modSld modSection">
      <pc:chgData name="ESTELLE TRAVIS" userId="JOJzzpl1fV/7oxKme2qmQNZbpdmCXadeT/K9dHPtKqA=" providerId="None" clId="Web-{CF433628-89A0-4A51-AAB1-23798FE766C5}" dt="2026-04-28T13:07:59.188" v="3"/>
      <pc:docMkLst>
        <pc:docMk/>
      </pc:docMkLst>
      <pc:sldChg chg="addSp modSp new">
        <pc:chgData name="ESTELLE TRAVIS" userId="JOJzzpl1fV/7oxKme2qmQNZbpdmCXadeT/K9dHPtKqA=" providerId="None" clId="Web-{CF433628-89A0-4A51-AAB1-23798FE766C5}" dt="2026-04-28T13:06:38.218" v="1"/>
        <pc:sldMkLst>
          <pc:docMk/>
          <pc:sldMk cId="3383261682" sldId="268"/>
        </pc:sldMkLst>
        <pc:picChg chg="add mod">
          <ac:chgData name="ESTELLE TRAVIS" userId="JOJzzpl1fV/7oxKme2qmQNZbpdmCXadeT/K9dHPtKqA=" providerId="None" clId="Web-{CF433628-89A0-4A51-AAB1-23798FE766C5}" dt="2026-04-28T13:06:38.218" v="1"/>
          <ac:picMkLst>
            <pc:docMk/>
            <pc:sldMk cId="3383261682" sldId="268"/>
            <ac:picMk id="5" creationId="{CD11F68D-0621-EDEC-0CB1-40E2A18EDEA2}"/>
          </ac:picMkLst>
        </pc:picChg>
      </pc:sldChg>
      <pc:sldChg chg="addSp modSp new">
        <pc:chgData name="ESTELLE TRAVIS" userId="JOJzzpl1fV/7oxKme2qmQNZbpdmCXadeT/K9dHPtKqA=" providerId="None" clId="Web-{CF433628-89A0-4A51-AAB1-23798FE766C5}" dt="2026-04-28T13:07:59.188" v="3"/>
        <pc:sldMkLst>
          <pc:docMk/>
          <pc:sldMk cId="695298037" sldId="269"/>
        </pc:sldMkLst>
        <pc:picChg chg="add mod">
          <ac:chgData name="ESTELLE TRAVIS" userId="JOJzzpl1fV/7oxKme2qmQNZbpdmCXadeT/K9dHPtKqA=" providerId="None" clId="Web-{CF433628-89A0-4A51-AAB1-23798FE766C5}" dt="2026-04-28T13:07:59.188" v="3"/>
          <ac:picMkLst>
            <pc:docMk/>
            <pc:sldMk cId="695298037" sldId="269"/>
            <ac:picMk id="5" creationId="{EB6A81C8-B497-7AE9-17E4-49E884C3B73B}"/>
          </ac:picMkLst>
        </pc:picChg>
      </pc:sldChg>
    </pc:docChg>
  </pc:docChgLst>
  <pc:docChgLst>
    <pc:chgData name="ESTELLE TRAVIS" userId="JOJzzpl1fV/7oxKme2qmQNZbpdmCXadeT/K9dHPtKqA=" providerId="None" clId="Web-{7DEA0248-5257-4DF9-B249-9F4A73285F01}"/>
    <pc:docChg chg="addSld modSld sldOrd modSection">
      <pc:chgData name="ESTELLE TRAVIS" userId="JOJzzpl1fV/7oxKme2qmQNZbpdmCXadeT/K9dHPtKqA=" providerId="None" clId="Web-{7DEA0248-5257-4DF9-B249-9F4A73285F01}" dt="2026-05-11T10:16:45.172" v="6"/>
      <pc:docMkLst>
        <pc:docMk/>
      </pc:docMkLst>
      <pc:sldChg chg="addSp delSp modSp new mod ord modClrScheme chgLayout">
        <pc:chgData name="ESTELLE TRAVIS" userId="JOJzzpl1fV/7oxKme2qmQNZbpdmCXadeT/K9dHPtKqA=" providerId="None" clId="Web-{7DEA0248-5257-4DF9-B249-9F4A73285F01}" dt="2026-05-11T10:16:45.172" v="6"/>
        <pc:sldMkLst>
          <pc:docMk/>
          <pc:sldMk cId="940498657" sldId="271"/>
        </pc:sldMkLst>
        <pc:spChg chg="del">
          <ac:chgData name="ESTELLE TRAVIS" userId="JOJzzpl1fV/7oxKme2qmQNZbpdmCXadeT/K9dHPtKqA=" providerId="None" clId="Web-{7DEA0248-5257-4DF9-B249-9F4A73285F01}" dt="2026-05-11T10:16:41.234" v="5"/>
          <ac:spMkLst>
            <pc:docMk/>
            <pc:sldMk cId="940498657" sldId="271"/>
            <ac:spMk id="2" creationId="{32603FB5-5C05-1EE3-310E-6D4A1FFE3C8B}"/>
          </ac:spMkLst>
        </pc:spChg>
        <pc:spChg chg="del">
          <ac:chgData name="ESTELLE TRAVIS" userId="JOJzzpl1fV/7oxKme2qmQNZbpdmCXadeT/K9dHPtKqA=" providerId="None" clId="Web-{7DEA0248-5257-4DF9-B249-9F4A73285F01}" dt="2026-05-11T10:16:41.234" v="5"/>
          <ac:spMkLst>
            <pc:docMk/>
            <pc:sldMk cId="940498657" sldId="271"/>
            <ac:spMk id="3" creationId="{39D49DE4-154E-DC5B-EBE9-4B1F116F2AEB}"/>
          </ac:spMkLst>
        </pc:spChg>
        <pc:spChg chg="mod ord">
          <ac:chgData name="ESTELLE TRAVIS" userId="JOJzzpl1fV/7oxKme2qmQNZbpdmCXadeT/K9dHPtKqA=" providerId="None" clId="Web-{7DEA0248-5257-4DF9-B249-9F4A73285F01}" dt="2026-05-11T10:16:41.234" v="5"/>
          <ac:spMkLst>
            <pc:docMk/>
            <pc:sldMk cId="940498657" sldId="271"/>
            <ac:spMk id="4" creationId="{E12DDBEB-05D9-C537-5C20-E54073549997}"/>
          </ac:spMkLst>
        </pc:spChg>
        <pc:spChg chg="mod ord">
          <ac:chgData name="ESTELLE TRAVIS" userId="JOJzzpl1fV/7oxKme2qmQNZbpdmCXadeT/K9dHPtKqA=" providerId="None" clId="Web-{7DEA0248-5257-4DF9-B249-9F4A73285F01}" dt="2026-05-11T10:16:41.234" v="5"/>
          <ac:spMkLst>
            <pc:docMk/>
            <pc:sldMk cId="940498657" sldId="271"/>
            <ac:spMk id="5" creationId="{A18E3EF6-4C6A-459F-2D19-0A6BEA38AB97}"/>
          </ac:spMkLst>
        </pc:spChg>
        <pc:spChg chg="mod ord">
          <ac:chgData name="ESTELLE TRAVIS" userId="JOJzzpl1fV/7oxKme2qmQNZbpdmCXadeT/K9dHPtKqA=" providerId="None" clId="Web-{7DEA0248-5257-4DF9-B249-9F4A73285F01}" dt="2026-05-11T10:16:41.234" v="5"/>
          <ac:spMkLst>
            <pc:docMk/>
            <pc:sldMk cId="940498657" sldId="271"/>
            <ac:spMk id="6" creationId="{FAFBD6E7-8FAF-C138-2602-D3793FC7749A}"/>
          </ac:spMkLst>
        </pc:spChg>
        <pc:picChg chg="add mod">
          <ac:chgData name="ESTELLE TRAVIS" userId="JOJzzpl1fV/7oxKme2qmQNZbpdmCXadeT/K9dHPtKqA=" providerId="None" clId="Web-{7DEA0248-5257-4DF9-B249-9F4A73285F01}" dt="2026-05-11T10:16:45.172" v="6"/>
          <ac:picMkLst>
            <pc:docMk/>
            <pc:sldMk cId="940498657" sldId="271"/>
            <ac:picMk id="7" creationId="{26C3F00C-F178-43D9-A40A-5431D5B3E6F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F8CF-692C-4963-8B5E-D1C0928CF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612" y="1013984"/>
            <a:ext cx="7714388" cy="326063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19655-1613-4CC0-BBE9-BD2CB2C3C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9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7FFF-6BC4-4DF0-BC55-B2C3BFD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70120-CDFC-48DE-A6EA-6DEEDD0E436A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9830-A1B7-484B-832C-F64A558B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F727-72C8-47A9-8E54-AD845902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ED5540-64E5-4258-ABA4-753F07B71B38}"/>
              </a:ext>
            </a:extLst>
          </p:cNvPr>
          <p:cNvCxnSpPr>
            <a:cxnSpLocks/>
          </p:cNvCxnSpPr>
          <p:nvPr/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51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A5DE-E5C6-4DB9-AD28-8F1EAC6F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3E08E-9B2D-4740-9AC6-D5E1CFB95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29566" y="2229957"/>
            <a:ext cx="9238434" cy="386604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3736-E8AA-4F58-9D3A-27050B28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5BA7-0A17-4D30-9B66-E29324151C73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95E84-15BC-478B-9DAB-1502586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D98F-E0A8-4254-A957-7F17811D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85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0F5-2276-4F91-9FC2-8DA4B5288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4000" y="1467699"/>
            <a:ext cx="1758461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856C5-C2FD-45E4-A631-AC06B5495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2312" y="1467699"/>
            <a:ext cx="7839379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36EA-B6DD-4115-9C67-79A24C866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BB1B-D40A-4DB9-B3DE-BAAE675B83CD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668B-1DAB-449C-9BA4-7B1572A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6567E-119D-4C98-93FF-73A33280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1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F94C-BCB1-4F4C-AF70-DD2A5C4E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09B75-A057-44B5-872F-DF01BDC8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566" y="2286000"/>
            <a:ext cx="9238434" cy="381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6260C-3219-4812-88F2-3162D37F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FAAF-C467-4C93-8ECD-39AF5A14D498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2B73-9C01-4BE3-A199-782BE6EB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61492-EB56-4454-9D2A-8BB94AAC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6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80A128-A52A-402C-865B-1BF08D7F04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0447-3778-4AB7-ACB3-7C2313FE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910C9-BA3C-4D31-9C62-2C240859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42E8A-6B69-406B-A3DF-0A1B7683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E480-B2BA-4553-A144-61E7F75833ED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665CF-4461-4BB8-8F3A-ED1CB108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8B27-5EF3-49F4-B3CE-F3CF419A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63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3BA-5AD5-4F15-97B2-E4652D1D4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97B8-1FD3-40E6-A486-256EB41D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9566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83F4D8-AA9A-4AF7-86EA-E4D797B9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8823E-BC08-4810-9BFF-35D2EA2A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682A-6B53-4B08-AE4D-4C5E659103CC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D2BFB-BB2C-4C4A-A6E1-DD223C2B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369B2-12F8-4583-8A7F-523C9A3E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954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717F-84B9-44BA-8DD6-680394AB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217D6-7448-4625-964F-5D82F65F1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A534C-0B54-4327-99C0-4F0019FD2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9567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D4A63-0795-4B74-8C11-5FE794411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13215"/>
            <a:ext cx="4495800" cy="70423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16F3-F747-441B-9854-27225954D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168E2-6B97-486E-B0E4-4E7F5CDB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9F0F6-BEBB-4894-ABB2-75C5CBE0DDB9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D3E2B-2F4E-4347-A8E9-27EB7D03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FC4F5-6876-414E-9E30-84706A3F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D2F04-5474-46B9-B838-858CDF4AB2D2}"/>
              </a:ext>
            </a:extLst>
          </p:cNvPr>
          <p:cNvCxnSpPr>
            <a:cxnSpLocks/>
          </p:cNvCxnSpPr>
          <p:nvPr/>
        </p:nvCxn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EE893-BE45-47F3-BCF0-02424B3503CC}"/>
              </a:ext>
            </a:extLst>
          </p:cNvPr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B5178A-4501-4B56-8BF1-D083D7B021CE}"/>
              </a:ext>
            </a:extLst>
          </p:cNvPr>
          <p:cNvCxnSpPr>
            <a:cxnSpLocks/>
          </p:cNvCxnSpPr>
          <p:nvPr/>
        </p:nvCxn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37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2109C6-041C-42BA-B507-8EA298046E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BF877-20DD-40F4-AEA8-E1B6D535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DC874-15B5-4338-B7D1-8E393AB4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E9E5F-17D9-4A30-9DA3-64E46A6DF111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6BAE3-24C5-483F-9141-D860A265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EEB4-66F8-4008-B616-804FB9D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824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C975-8FFB-4A4B-9213-774EE390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C5F0-3BC3-4718-BCCA-24B5655EC864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A744F-475D-4105-8E4A-02581554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FA64C-7966-4D6F-88D7-4B89F2A1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ED5F-AB94-4DCF-8971-B8B2B55A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740" y="1558944"/>
            <a:ext cx="3279689" cy="1864196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E4CB-68CF-4BF3-A891-8277AFD1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0"/>
            <a:ext cx="5333999" cy="53340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292E72-B66D-40EE-B182-5585382A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741" y="3649682"/>
            <a:ext cx="3233096" cy="1933605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B694-B050-45F3-AE6F-A86A129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BD81-465B-40F2-9A54-9DF3B12AF598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E423-9CA5-46B3-96B1-7586AD0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B973D-F1F7-47BC-996D-6100B7C8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97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949-4A1F-4DA9-9B75-A6180F95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8D794-C670-4569-93D9-0FF8B35AA7A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334001" y="762000"/>
            <a:ext cx="5333999" cy="5334000"/>
          </a:xfrm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86F6-AE67-4B34-B8E2-0B7576DC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33544" y="3649682"/>
            <a:ext cx="3243292" cy="168431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8B11C-BB63-49A6-B488-29D4FBF8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3CEF-64EF-4C43-9530-8E9CBFD2CAD1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B9166-6D36-4F0A-9ADD-33D49A0C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2B8F-7760-41B3-9053-DD90255B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56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84152A-7FE0-4708-B7C1-DBEC8F13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1AB53-BAF9-439D-9451-47193CF2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96D9F-562A-496F-A530-A561994DC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B70A3DFD-A535-46B2-84C1-61DC8B16A904}" type="datetimeFigureOut">
              <a:rPr lang="en-US" dirty="0"/>
              <a:t>5/11/2026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60FE-AAC3-4FAE-9EB4-BCAE72D9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73021" y="1609893"/>
            <a:ext cx="2669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7EDB2-8F31-42FA-B253-62D24146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196A61CA-0502-4EE4-9724-96EA822543E5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553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66344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80">
          <p15:clr>
            <a:srgbClr val="F26B43"/>
          </p15:clr>
        </p15:guide>
        <p15:guide id="2" pos="3840">
          <p15:clr>
            <a:srgbClr val="F26B43"/>
          </p15:clr>
        </p15:guide>
        <p15:guide id="3" pos="7200">
          <p15:clr>
            <a:srgbClr val="F26B43"/>
          </p15:clr>
        </p15:guide>
        <p15:guide id="4" pos="6720">
          <p15:clr>
            <a:srgbClr val="F26B43"/>
          </p15:clr>
        </p15:guide>
        <p15:guide id="16" pos="480">
          <p15:clr>
            <a:srgbClr val="F26B43"/>
          </p15:clr>
        </p15:guide>
        <p15:guide id="23" orient="horz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81275" y="2408238"/>
            <a:ext cx="8172450" cy="2387600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Black </a:t>
            </a:r>
            <a:r>
              <a:rPr lang="fr-FR" dirty="0" err="1">
                <a:solidFill>
                  <a:srgbClr val="C00000"/>
                </a:solidFill>
              </a:rPr>
              <a:t>History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Month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38275" y="4640263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>
                <a:solidFill>
                  <a:srgbClr val="FFC000"/>
                </a:solidFill>
              </a:rPr>
              <a:t>By the 3e4</a:t>
            </a:r>
          </a:p>
        </p:txBody>
      </p:sp>
      <p:pic>
        <p:nvPicPr>
          <p:cNvPr id="4" name="Image 3" descr="Une image contenant Visage humain, peinture, art, affiche&#10;&#10;Le contenu généré par l’IA peut être incorrect.">
            <a:extLst>
              <a:ext uri="{FF2B5EF4-FFF2-40B4-BE49-F238E27FC236}">
                <a16:creationId xmlns:a16="http://schemas.microsoft.com/office/drawing/2014/main" id="{9E0AB035-F9FB-CB80-0D82-3CC8179D1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490538"/>
            <a:ext cx="7429500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4AE5CCF-EB88-D30A-6B3B-5E0FF2F24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8BDD-7CEA-4B1B-9FB7-032001C4DE95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5E284F-3E38-1463-5A33-03FDBC8BB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8B513E-2EB1-06BF-4B84-C4C7DB548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10</a:t>
            </a:fld>
            <a:endParaRPr lang="en-US" dirty="0"/>
          </a:p>
        </p:txBody>
      </p:sp>
      <p:pic>
        <p:nvPicPr>
          <p:cNvPr id="5" name="Image 4" descr="Une image contenant texte, avion, véhicule, transport&#10;&#10;Le contenu généré par l’IA peut être incorrect.">
            <a:extLst>
              <a:ext uri="{FF2B5EF4-FFF2-40B4-BE49-F238E27FC236}">
                <a16:creationId xmlns:a16="http://schemas.microsoft.com/office/drawing/2014/main" id="{AB375A16-820B-66D7-05FB-C99A8908A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3" y="276225"/>
            <a:ext cx="10448925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79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D46A2F8-6EF9-A6AD-8B2F-3C1CDF1B5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4B61E-7911-41A5-B52C-791340187175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A9D05B-6731-17C9-9618-3CDCAD3FB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565147-1828-089A-D447-E65BBDD0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11</a:t>
            </a:fld>
            <a:endParaRPr lang="en-US" dirty="0"/>
          </a:p>
        </p:txBody>
      </p:sp>
      <p:pic>
        <p:nvPicPr>
          <p:cNvPr id="5" name="Image 4" descr="Une image contenant texte, capture d’écran, personne, homme&#10;&#10;Le contenu généré par l’IA peut être incorrect.">
            <a:extLst>
              <a:ext uri="{FF2B5EF4-FFF2-40B4-BE49-F238E27FC236}">
                <a16:creationId xmlns:a16="http://schemas.microsoft.com/office/drawing/2014/main" id="{327716FA-5B29-384A-075C-CF1ADA572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8874" y="0"/>
            <a:ext cx="51342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38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4266A02-C664-FD99-25E3-C38F6216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074E3-BF68-4132-9050-85E712E8D83F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88CE26-08FC-9C08-6402-ACE2D8F96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D97EC7A-2CCA-D098-852A-28915C342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12</a:t>
            </a:fld>
            <a:endParaRPr lang="en-US" dirty="0"/>
          </a:p>
        </p:txBody>
      </p:sp>
      <p:pic>
        <p:nvPicPr>
          <p:cNvPr id="5" name="Image 4" descr="Une image contenant texte, habits, capture d’écran, homme&#10;&#10;Le contenu généré par l’IA peut être incorrect.">
            <a:extLst>
              <a:ext uri="{FF2B5EF4-FFF2-40B4-BE49-F238E27FC236}">
                <a16:creationId xmlns:a16="http://schemas.microsoft.com/office/drawing/2014/main" id="{E284FF45-59ED-6EE9-DC41-FAC705A16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6375"/>
            <a:ext cx="11239500" cy="61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099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D2D4294-7AE1-8D18-2683-E809D9125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8B78C-1195-4EF3-A8C9-717A4AD80C32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035EF6B-A997-91F8-713D-1A2891437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7F95C4-3ED6-40B4-7CA1-20BAF7A4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13</a:t>
            </a:fld>
            <a:endParaRPr lang="en-US" dirty="0"/>
          </a:p>
        </p:txBody>
      </p:sp>
      <p:pic>
        <p:nvPicPr>
          <p:cNvPr id="5" name="Image 4" descr="Une image contenant texte, Visage humain, lettre, Impression&#10;&#10;Le contenu généré par l’IA peut être incorrect.">
            <a:extLst>
              <a:ext uri="{FF2B5EF4-FFF2-40B4-BE49-F238E27FC236}">
                <a16:creationId xmlns:a16="http://schemas.microsoft.com/office/drawing/2014/main" id="{CD11F68D-0621-EDEC-0CB1-40E2A18ED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510" y="0"/>
            <a:ext cx="50229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61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2DDBEB-05D9-C537-5C20-E54073549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6BAB-7DF2-46B4-B13E-BE4E5BC1172F}" type="datetime1">
              <a:t>5/11/2026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8E3EF6-4C6A-459F-2D19-0A6BEA38A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FBD6E7-8FAF-C138-2602-D3793FC7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14</a:t>
            </a:fld>
            <a:endParaRPr lang="en-US" dirty="0"/>
          </a:p>
        </p:txBody>
      </p:sp>
      <p:pic>
        <p:nvPicPr>
          <p:cNvPr id="7" name="Image 6" descr="Une image contenant texte, Polic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26C3F00C-F178-43D9-A40A-5431D5B3E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1115"/>
            <a:ext cx="12192000" cy="531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98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BC84FC7-ACF0-6C70-8F8E-D9CE250CC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8EA2-585E-4884-B0D6-B02898720146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51AE5C-0422-1116-A1E7-B1CE8CFE0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77D472-3288-AD25-4AE9-59FFD53B1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15</a:t>
            </a:fld>
            <a:endParaRPr lang="en-US" dirty="0"/>
          </a:p>
        </p:txBody>
      </p:sp>
      <p:pic>
        <p:nvPicPr>
          <p:cNvPr id="5" name="Image 4" descr="Une image contenant texte, Visage humain, habits, personne&#10;&#10;Le contenu généré par l’IA peut être incorrect.">
            <a:extLst>
              <a:ext uri="{FF2B5EF4-FFF2-40B4-BE49-F238E27FC236}">
                <a16:creationId xmlns:a16="http://schemas.microsoft.com/office/drawing/2014/main" id="{EB6A81C8-B497-7AE9-17E4-49E884C3B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12"/>
            <a:ext cx="12192000" cy="682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98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9A4EA3-77B5-B87C-CD7F-A7BA47463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59752-BFA5-4221-BEBE-88FCA34EA84E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2AD9361-FBD9-3983-25EB-BF1D35C5D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3253A3-ADAF-9666-829D-A780E8C8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16</a:t>
            </a:fld>
            <a:endParaRPr lang="en-US" dirty="0"/>
          </a:p>
        </p:txBody>
      </p:sp>
      <p:pic>
        <p:nvPicPr>
          <p:cNvPr id="5" name="Image 4" descr="Une image contenant texte, drapeau, capture d’écran, habits&#10;&#10;Le contenu généré par l’IA peut être incorrect.">
            <a:extLst>
              <a:ext uri="{FF2B5EF4-FFF2-40B4-BE49-F238E27FC236}">
                <a16:creationId xmlns:a16="http://schemas.microsoft.com/office/drawing/2014/main" id="{C9974FA6-9147-F09C-AA0E-88838226A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046"/>
            <a:ext cx="12192000" cy="625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08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4C9ECC-2970-03D8-5C64-6C82D61FB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28D51-FEAC-49B0-83C9-A2D88EB9FBA5}" type="datetime1">
              <a:t>11/05/2026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F00C3A-7CC6-4E8B-68AF-1A02E041B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D98BAD-A649-5BB5-990A-D63C42631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2</a:t>
            </a:fld>
            <a:endParaRPr lang="en-US" dirty="0"/>
          </a:p>
        </p:txBody>
      </p:sp>
      <p:pic>
        <p:nvPicPr>
          <p:cNvPr id="7" name="Espace réservé du contenu 6" descr="Une image contenant texte, capture d’écran, Visage humain, femme&#10;&#10;Le contenu généré par l’IA peut être incorrect.">
            <a:extLst>
              <a:ext uri="{FF2B5EF4-FFF2-40B4-BE49-F238E27FC236}">
                <a16:creationId xmlns:a16="http://schemas.microsoft.com/office/drawing/2014/main" id="{775C9156-81BD-D440-281D-1DA2E76692C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66775" y="523875"/>
            <a:ext cx="10455275" cy="58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33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F6B0F5-0B9D-AEC6-7A00-2F3D92FD2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4C7C0-D32F-4F49-A9D8-5D85975463D9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916837-B997-21D5-DFDD-5DBD13E41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9D8EEE-C71C-3017-A5C0-EE419CB82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3</a:t>
            </a:fld>
            <a:endParaRPr lang="en-US" dirty="0"/>
          </a:p>
        </p:txBody>
      </p:sp>
      <p:pic>
        <p:nvPicPr>
          <p:cNvPr id="5" name="Image 4" descr="Une image contenant texte, Visage humain, capture d’écran, homme&#10;&#10;Le contenu généré par l’IA peut être incorrect.">
            <a:extLst>
              <a:ext uri="{FF2B5EF4-FFF2-40B4-BE49-F238E27FC236}">
                <a16:creationId xmlns:a16="http://schemas.microsoft.com/office/drawing/2014/main" id="{6DB656E8-EE4D-64D9-54C6-4A5AB8F08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224316"/>
            <a:ext cx="11506200" cy="640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495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7AC50EE-A923-2FEB-B0BF-B6468AFB0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88D-3461-4A31-B499-30FA1DA602D8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0801C44-6B93-CDB4-B09F-08A61D07A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3EEB03-9BEC-703E-C346-ACEE99434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4</a:t>
            </a:fld>
            <a:endParaRPr lang="en-US" dirty="0"/>
          </a:p>
        </p:txBody>
      </p:sp>
      <p:pic>
        <p:nvPicPr>
          <p:cNvPr id="5" name="Image 4" descr="Une image contenant texte, Visage humain, art&#10;&#10;Le contenu généré par l’IA peut être incorrect.">
            <a:extLst>
              <a:ext uri="{FF2B5EF4-FFF2-40B4-BE49-F238E27FC236}">
                <a16:creationId xmlns:a16="http://schemas.microsoft.com/office/drawing/2014/main" id="{8D15D9A8-5CB9-F182-E86A-70D24A5A0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63594"/>
            <a:ext cx="11191875" cy="634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817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70F7A3E-13CE-FDAD-3798-C5913FE65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D27E6-A873-4C5F-82E3-67E1B473EC2C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D96BDF-1186-E379-DD1E-C12B9817B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98CD937-50B9-306A-8A7C-B7197AEB5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5</a:t>
            </a:fld>
            <a:endParaRPr lang="en-US" dirty="0"/>
          </a:p>
        </p:txBody>
      </p:sp>
      <p:pic>
        <p:nvPicPr>
          <p:cNvPr id="5" name="Image 4" descr="Une image contenant texte, Visage humain, personne, affiche&#10;&#10;Le contenu généré par l’IA peut être incorrect.">
            <a:extLst>
              <a:ext uri="{FF2B5EF4-FFF2-40B4-BE49-F238E27FC236}">
                <a16:creationId xmlns:a16="http://schemas.microsoft.com/office/drawing/2014/main" id="{331E6470-124A-D5C4-85EA-C7E82BF2A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73699"/>
            <a:ext cx="11201400" cy="631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8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C19773-2554-DFCB-8C00-0BC9FCF95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B4431-221F-4AF2-B130-2862A27BDCBD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FBD7312-3FD8-D46A-D05B-C5438633A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CAF4C3-2A58-BCC8-BECB-370711BA0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6</a:t>
            </a:fld>
            <a:endParaRPr lang="en-US" dirty="0"/>
          </a:p>
        </p:txBody>
      </p:sp>
      <p:pic>
        <p:nvPicPr>
          <p:cNvPr id="5" name="Image 4" descr="Une image contenant texte, musique, instrument de musique, personne&#10;&#10;Le contenu généré par l’IA peut être incorrect.">
            <a:extLst>
              <a:ext uri="{FF2B5EF4-FFF2-40B4-BE49-F238E27FC236}">
                <a16:creationId xmlns:a16="http://schemas.microsoft.com/office/drawing/2014/main" id="{C6AAAE8D-3D9B-6946-5E88-B7CBB4DCC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118" y="0"/>
            <a:ext cx="48857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7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4FAE4EF-EB79-06D1-68C1-25047B533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612D-AC59-4439-9EE9-CDB0D3FD4535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6C14ED5-7659-AA71-B86A-14FAC3AAB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5EB1B4-CC05-A57F-C5D5-23BE69FF4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7</a:t>
            </a:fld>
            <a:endParaRPr lang="en-US" dirty="0"/>
          </a:p>
        </p:txBody>
      </p:sp>
      <p:pic>
        <p:nvPicPr>
          <p:cNvPr id="5" name="Image 4" descr="Une image contenant texte, Visage humain, habits, personne&#10;&#10;Le contenu généré par l’IA peut être incorrect.">
            <a:extLst>
              <a:ext uri="{FF2B5EF4-FFF2-40B4-BE49-F238E27FC236}">
                <a16:creationId xmlns:a16="http://schemas.microsoft.com/office/drawing/2014/main" id="{D0D16116-E1CF-7B19-C5E3-EA2EC2235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590"/>
            <a:ext cx="12192000" cy="649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4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2D4B3CF-721D-FFED-6692-019DD327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E7FD-9B53-4E9F-845B-7BC4406DCEE8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DA5AB8F-3015-02A7-2756-3FDAE9EC7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33FABC7-357A-12E6-98AB-6BCBF780E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8</a:t>
            </a:fld>
            <a:endParaRPr lang="en-US" dirty="0"/>
          </a:p>
        </p:txBody>
      </p:sp>
      <p:pic>
        <p:nvPicPr>
          <p:cNvPr id="5" name="Image 4" descr="Une image contenant texte, homme, Visage humain, personne&#10;&#10;Le contenu généré par l’IA peut être incorrect.">
            <a:extLst>
              <a:ext uri="{FF2B5EF4-FFF2-40B4-BE49-F238E27FC236}">
                <a16:creationId xmlns:a16="http://schemas.microsoft.com/office/drawing/2014/main" id="{DBB95418-2A12-100D-7E89-599E1F94B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83"/>
            <a:ext cx="12192000" cy="644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95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A86C0FB-8C9F-CD5B-2F7D-4E4CAF458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FB726-0755-4166-82B8-F7563FC7168F}" type="datetime1">
              <a:t>11/05/2026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474605-C231-5E19-ADB6-34319148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D5B4B8-B91F-0D26-6A97-A9D89AF56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61CA-0502-4EE4-9724-96EA822543E5}" type="slidenum">
              <a:rPr lang="en-US" dirty="0"/>
              <a:t>9</a:t>
            </a:fld>
            <a:endParaRPr lang="en-US" dirty="0"/>
          </a:p>
        </p:txBody>
      </p:sp>
      <p:pic>
        <p:nvPicPr>
          <p:cNvPr id="5" name="Image 4" descr="Une image contenant texte, Visage humain, drapeau, personne&#10;&#10;Le contenu généré par l’IA peut être incorrect.">
            <a:extLst>
              <a:ext uri="{FF2B5EF4-FFF2-40B4-BE49-F238E27FC236}">
                <a16:creationId xmlns:a16="http://schemas.microsoft.com/office/drawing/2014/main" id="{56EF92F3-D2F3-03ED-E253-57A7090A1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18"/>
            <a:ext cx="12192000" cy="67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53174"/>
      </p:ext>
    </p:extLst>
  </p:cSld>
  <p:clrMapOvr>
    <a:masterClrMapping/>
  </p:clrMapOvr>
</p:sld>
</file>

<file path=ppt/theme/theme1.xml><?xml version="1.0" encoding="utf-8"?>
<a:theme xmlns:a="http://schemas.openxmlformats.org/drawingml/2006/main" name="PortalVTI">
  <a:themeElements>
    <a:clrScheme name="PortalVTI">
      <a:dk1>
        <a:sysClr val="windowText" lastClr="000000"/>
      </a:dk1>
      <a:lt1>
        <a:sysClr val="window" lastClr="FFFFFF"/>
      </a:lt1>
      <a:dk2>
        <a:srgbClr val="051618"/>
      </a:dk2>
      <a:lt2>
        <a:srgbClr val="E8E8DF"/>
      </a:lt2>
      <a:accent1>
        <a:srgbClr val="2D714C"/>
      </a:accent1>
      <a:accent2>
        <a:srgbClr val="1F7985"/>
      </a:accent2>
      <a:accent3>
        <a:srgbClr val="0D6756"/>
      </a:accent3>
      <a:accent4>
        <a:srgbClr val="40945E"/>
      </a:accent4>
      <a:accent5>
        <a:srgbClr val="389896"/>
      </a:accent5>
      <a:accent6>
        <a:srgbClr val="64924A"/>
      </a:accent6>
      <a:hlink>
        <a:srgbClr val="1F855C"/>
      </a:hlink>
      <a:folHlink>
        <a:srgbClr val="227390"/>
      </a:folHlink>
    </a:clrScheme>
    <a:fontScheme name="PortalVTI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Portal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rtalVTI" id="{E3A4BB4D-5227-4A6D-99D3-DBAB0FE4C68F}" vid="{BE515EFD-5A7A-4BFE-BE06-A21DB8499C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PortalVTI</vt:lpstr>
      <vt:lpstr>Black History Month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70</cp:revision>
  <dcterms:created xsi:type="dcterms:W3CDTF">2026-04-27T11:33:31Z</dcterms:created>
  <dcterms:modified xsi:type="dcterms:W3CDTF">2026-05-11T10:16:55Z</dcterms:modified>
</cp:coreProperties>
</file>